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00" r:id="rId5"/>
    <p:sldId id="40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85B"/>
    <a:srgbClr val="005450"/>
    <a:srgbClr val="582D40"/>
    <a:srgbClr val="003E51"/>
    <a:srgbClr val="4E8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8FB188-39A0-4BF9-8DBB-0A26EC288786}" v="2" dt="2022-01-06T20:36:44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Messerli" userId="baafc637-f8a8-4fce-876a-1013a3115c74" providerId="ADAL" clId="{30267D98-00CC-4B78-A42A-2B554B3C3DE5}"/>
    <pc:docChg chg="delSld">
      <pc:chgData name="Kathy Messerli" userId="baafc637-f8a8-4fce-876a-1013a3115c74" providerId="ADAL" clId="{30267D98-00CC-4B78-A42A-2B554B3C3DE5}" dt="2022-01-06T20:39:57.570" v="0" actId="47"/>
      <pc:docMkLst>
        <pc:docMk/>
      </pc:docMkLst>
      <pc:sldChg chg="del">
        <pc:chgData name="Kathy Messerli" userId="baafc637-f8a8-4fce-876a-1013a3115c74" providerId="ADAL" clId="{30267D98-00CC-4B78-A42A-2B554B3C3DE5}" dt="2022-01-06T20:39:57.570" v="0" actId="47"/>
        <pc:sldMkLst>
          <pc:docMk/>
          <pc:sldMk cId="2624441276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E0A2-39F2-4C9D-8715-AF551386044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38A2-A160-435A-B490-F92AAE96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4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E0A2-39F2-4C9D-8715-AF551386044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38A2-A160-435A-B490-F92AAE96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2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E0A2-39F2-4C9D-8715-AF551386044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38A2-A160-435A-B490-F92AAE96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E0A2-39F2-4C9D-8715-AF551386044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38A2-A160-435A-B490-F92AAE96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7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0th Annivers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E0A2-39F2-4C9D-8715-AF551386044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38A2-A160-435A-B490-F92AAE96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0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E0A2-39F2-4C9D-8715-AF551386044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38A2-A160-435A-B490-F92AAE96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8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33341" y="6538913"/>
            <a:ext cx="2057400" cy="365125"/>
          </a:xfrm>
        </p:spPr>
        <p:txBody>
          <a:bodyPr/>
          <a:lstStyle/>
          <a:p>
            <a:fld id="{B823E0A2-39F2-4C9D-8715-AF551386044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38A2-A160-435A-B490-F92AAE96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7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E0A2-39F2-4C9D-8715-AF551386044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38A2-A160-435A-B490-F92AAE96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E0A2-39F2-4C9D-8715-AF551386044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38A2-A160-435A-B490-F92AAE96D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3E0A2-39F2-4C9D-8715-AF551386044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38A2-A160-435A-B490-F92AAE96DEB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5A955A-5AB8-4F73-8CCF-254978669B2B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8429"/>
            <a:ext cx="9144000" cy="103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4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450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C285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C2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C2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2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2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E2F67-B082-46F8-9966-FC4228EBE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57238"/>
          </a:xfrm>
        </p:spPr>
        <p:txBody>
          <a:bodyPr/>
          <a:lstStyle/>
          <a:p>
            <a:r>
              <a:rPr lang="en-US" dirty="0"/>
              <a:t>Workforce Advocacy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89907C1-A401-4664-A16F-1C5D3C8874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9550" y="694814"/>
          <a:ext cx="8724900" cy="5131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5150">
                  <a:extLst>
                    <a:ext uri="{9D8B030D-6E8A-4147-A177-3AD203B41FA5}">
                      <a16:colId xmlns:a16="http://schemas.microsoft.com/office/drawing/2014/main" val="2185522176"/>
                    </a:ext>
                  </a:extLst>
                </a:gridCol>
                <a:gridCol w="4349750">
                  <a:extLst>
                    <a:ext uri="{9D8B030D-6E8A-4147-A177-3AD203B41FA5}">
                      <a16:colId xmlns:a16="http://schemas.microsoft.com/office/drawing/2014/main" val="4110093549"/>
                    </a:ext>
                  </a:extLst>
                </a:gridCol>
              </a:tblGrid>
              <a:tr h="2953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4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174136"/>
                  </a:ext>
                </a:extLst>
              </a:tr>
              <a:tr h="913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Update and share MHCA’s Nurse Residency Program Guidelines.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F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Finalize guidelines for internships, immersion experiences and residency/new grad opportunities.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C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697463"/>
                  </a:ext>
                </a:extLst>
              </a:tr>
              <a:tr h="12226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Develop plan for nursing clinical experiences that include shadowing, internships, externships and simulation training.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Finalize presentation and schedule home care guest speakers.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3303980"/>
                  </a:ext>
                </a:extLst>
              </a:tr>
              <a:tr h="913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Explore collaborations with academic programs and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HealthForce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MN (HOSA, Scrubs Camps)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F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Keep a current list of agencies which accept students for clinical experiences.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6C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578546"/>
                  </a:ext>
                </a:extLst>
              </a:tr>
              <a:tr h="913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Explore ideas for expanding Workforce Workgroup membership, to include more partners.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Develop opportunities to network with students who have an interest in nursing.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04086"/>
                  </a:ext>
                </a:extLst>
              </a:tr>
              <a:tr h="6044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F1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Explore ideas for increasing diversity &amp; inclusion.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E293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CF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6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81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C320B-5999-4E4B-9EE3-082B49BA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Workforce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46B03-C8D5-4FCE-9494-2867D9F31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orientation materials to support managers during staffing crisis.</a:t>
            </a:r>
          </a:p>
          <a:p>
            <a:r>
              <a:rPr lang="en-US" dirty="0"/>
              <a:t>Determine usage of the funding from UHC and potentially seek additional funding.</a:t>
            </a:r>
          </a:p>
          <a:p>
            <a:r>
              <a:rPr lang="en-US" dirty="0"/>
              <a:t>PR Campaign – develop plan and seek funding.</a:t>
            </a:r>
          </a:p>
          <a:p>
            <a:r>
              <a:rPr lang="en-US" dirty="0"/>
              <a:t>Advocate for home care scrubs camp.</a:t>
            </a:r>
          </a:p>
          <a:p>
            <a:r>
              <a:rPr lang="en-US" dirty="0"/>
              <a:t>Build relationship with HOSA. </a:t>
            </a:r>
          </a:p>
        </p:txBody>
      </p:sp>
    </p:spTree>
    <p:extLst>
      <p:ext uri="{BB962C8B-B14F-4D97-AF65-F5344CB8AC3E}">
        <p14:creationId xmlns:p14="http://schemas.microsoft.com/office/powerpoint/2010/main" val="1183220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QuickAccess xmlns="12492aaf-255c-4cda-84a0-c4f9a9af1f5b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CAD360B94982478FE7BEE7E574B1D6" ma:contentTypeVersion="15" ma:contentTypeDescription="Create a new document." ma:contentTypeScope="" ma:versionID="c6987ae743fadada30299dbcaa332782">
  <xsd:schema xmlns:xsd="http://www.w3.org/2001/XMLSchema" xmlns:xs="http://www.w3.org/2001/XMLSchema" xmlns:p="http://schemas.microsoft.com/office/2006/metadata/properties" xmlns:ns2="12492aaf-255c-4cda-84a0-c4f9a9af1f5b" xmlns:ns3="8f577e7d-b316-4dc8-bc1e-48c98e6916c9" targetNamespace="http://schemas.microsoft.com/office/2006/metadata/properties" ma:root="true" ma:fieldsID="9a5d385c2a7a7c89b4eba14389d6983d" ns2:_="" ns3:_="">
    <xsd:import namespace="12492aaf-255c-4cda-84a0-c4f9a9af1f5b"/>
    <xsd:import namespace="8f577e7d-b316-4dc8-bc1e-48c98e6916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QuickAcc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92aaf-255c-4cda-84a0-c4f9a9af1f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QuickAccess" ma:index="21" nillable="true" ma:displayName="Quick Access" ma:format="Dropdown" ma:internalName="QuickAcces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ducation"/>
                    <xsd:enumeration value="Communications"/>
                    <xsd:enumeration value="Regulatory"/>
                    <xsd:enumeration value="Executive"/>
                    <xsd:enumeration value="Administrative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77e7d-b316-4dc8-bc1e-48c98e6916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F44951-DCBF-4C16-9396-E1E426430A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87E5C6-AA64-4AD1-8832-AD4930A260C5}">
  <ds:schemaRefs>
    <ds:schemaRef ds:uri="http://schemas.microsoft.com/office/2006/metadata/properties"/>
    <ds:schemaRef ds:uri="http://schemas.microsoft.com/office/infopath/2007/PartnerControls"/>
    <ds:schemaRef ds:uri="12492aaf-255c-4cda-84a0-c4f9a9af1f5b"/>
  </ds:schemaRefs>
</ds:datastoreItem>
</file>

<file path=customXml/itemProps3.xml><?xml version="1.0" encoding="utf-8"?>
<ds:datastoreItem xmlns:ds="http://schemas.openxmlformats.org/officeDocument/2006/customXml" ds:itemID="{F86E79D9-D68D-4C1E-925A-552CE5B80C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92aaf-255c-4cda-84a0-c4f9a9af1f5b"/>
    <ds:schemaRef ds:uri="8f577e7d-b316-4dc8-bc1e-48c98e6916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162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Source Sans Pro</vt:lpstr>
      <vt:lpstr>Office Theme</vt:lpstr>
      <vt:lpstr>Workforce Advocacy</vt:lpstr>
      <vt:lpstr>Potential Workforce Initiatives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Acacia Fritz</dc:creator>
  <cp:lastModifiedBy>Kathy Messerli</cp:lastModifiedBy>
  <cp:revision>7</cp:revision>
  <dcterms:created xsi:type="dcterms:W3CDTF">2020-04-30T15:35:05Z</dcterms:created>
  <dcterms:modified xsi:type="dcterms:W3CDTF">2022-01-06T20:39:59Z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0x0101006DCAD360B94982478FE7BEE7E574B1D6</vt:lpwstr>
  </property>
</Properties>
</file>